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33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43.xml"/>
  <Override ContentType="application/vnd.openxmlformats-officedocument.presentationml.notesSlide+xml" PartName="/ppt/notesSlides/notesSlide151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14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135.xml"/>
  <Override ContentType="application/vnd.openxmlformats-officedocument.presentationml.notesSlide+xml" PartName="/ppt/notesSlides/notesSlide137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1.xml"/>
  <Override ContentType="application/vnd.openxmlformats-officedocument.presentationml.notesSlide+xml" PartName="/ppt/notesSlides/notesSlide153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13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15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46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44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31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57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150.xml"/>
  <Override ContentType="application/vnd.openxmlformats-officedocument.presentationml.notesSlide+xml" PartName="/ppt/notesSlides/notesSlide14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59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1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60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52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140.xml"/>
  <Override ContentType="application/vnd.openxmlformats-officedocument.presentationml.notesSlide+xml" PartName="/ppt/notesSlides/notesSlide15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36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49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139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5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1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132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45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158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48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138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156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36.xml"/>
  <Override ContentType="application/vnd.openxmlformats-officedocument.presentationml.slide+xml" PartName="/ppt/slides/slide154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141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18.xml"/>
  <Override ContentType="application/vnd.openxmlformats-officedocument.presentationml.slide+xml" PartName="/ppt/slides/slide142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152.xml"/>
  <Override ContentType="application/vnd.openxmlformats-officedocument.presentationml.slide+xml" PartName="/ppt/slides/slide125.xml"/>
  <Override ContentType="application/vnd.openxmlformats-officedocument.presentationml.slide+xml" PartName="/ppt/slides/slide72.xml"/>
  <Override ContentType="application/vnd.openxmlformats-officedocument.presentationml.slide+xml" PartName="/ppt/slides/slide135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131.xml"/>
  <Override ContentType="application/vnd.openxmlformats-officedocument.presentationml.slide+xml" PartName="/ppt/slides/slide159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144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133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127.xml"/>
  <Override ContentType="application/vnd.openxmlformats-officedocument.presentationml.slide+xml" PartName="/ppt/slides/slide146.xml"/>
  <Override ContentType="application/vnd.openxmlformats-officedocument.presentationml.slide+xml" PartName="/ppt/slides/slide150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39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15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57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30.xml"/>
  <Override ContentType="application/vnd.openxmlformats-officedocument.presentationml.slide+xml" PartName="/ppt/slides/slide147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40.xml"/>
  <Override ContentType="application/vnd.openxmlformats-officedocument.presentationml.slide+xml" PartName="/ppt/slides/slide11.xml"/>
  <Override ContentType="application/vnd.openxmlformats-officedocument.presentationml.slide+xml" PartName="/ppt/slides/slide137.xml"/>
  <Override ContentType="application/vnd.openxmlformats-officedocument.presentationml.slide+xml" PartName="/ppt/slides/slide110.xml"/>
  <Override ContentType="application/vnd.openxmlformats-officedocument.presentationml.slide+xml" PartName="/ppt/slides/slide153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149.xml"/>
  <Override ContentType="application/vnd.openxmlformats-officedocument.presentationml.slide+xml" PartName="/ppt/slides/slide49.xml"/>
  <Override ContentType="application/vnd.openxmlformats-officedocument.presentationml.slide+xml" PartName="/ppt/slides/slide124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51.xml"/>
  <Override ContentType="application/vnd.openxmlformats-officedocument.presentationml.slide+xml" PartName="/ppt/slides/slide109.xml"/>
  <Override ContentType="application/vnd.openxmlformats-officedocument.presentationml.slide+xml" PartName="/ppt/slides/slide134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160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43.xml"/>
  <Override ContentType="application/vnd.openxmlformats-officedocument.presentationml.slide+xml" PartName="/ppt/slides/slide117.xml"/>
  <Override ContentType="application/vnd.openxmlformats-officedocument.presentationml.slide+xml" PartName="/ppt/slides/slide145.xml"/>
  <Override ContentType="application/vnd.openxmlformats-officedocument.presentationml.slide+xml" PartName="/ppt/slides/slide132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128.xml"/>
  <Override ContentType="application/vnd.openxmlformats-officedocument.presentationml.slide+xml" PartName="/ppt/slides/slide15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  <p:sldId id="360" r:id="rId109"/>
    <p:sldId id="361" r:id="rId110"/>
    <p:sldId id="362" r:id="rId111"/>
    <p:sldId id="363" r:id="rId112"/>
    <p:sldId id="364" r:id="rId113"/>
    <p:sldId id="365" r:id="rId114"/>
    <p:sldId id="366" r:id="rId115"/>
    <p:sldId id="367" r:id="rId116"/>
    <p:sldId id="368" r:id="rId117"/>
    <p:sldId id="369" r:id="rId118"/>
    <p:sldId id="370" r:id="rId119"/>
    <p:sldId id="371" r:id="rId120"/>
    <p:sldId id="372" r:id="rId121"/>
    <p:sldId id="373" r:id="rId122"/>
    <p:sldId id="374" r:id="rId123"/>
    <p:sldId id="375" r:id="rId124"/>
    <p:sldId id="376" r:id="rId125"/>
    <p:sldId id="377" r:id="rId126"/>
    <p:sldId id="378" r:id="rId127"/>
    <p:sldId id="379" r:id="rId128"/>
    <p:sldId id="380" r:id="rId129"/>
    <p:sldId id="381" r:id="rId130"/>
    <p:sldId id="382" r:id="rId131"/>
    <p:sldId id="383" r:id="rId132"/>
    <p:sldId id="384" r:id="rId133"/>
    <p:sldId id="385" r:id="rId134"/>
    <p:sldId id="386" r:id="rId135"/>
    <p:sldId id="387" r:id="rId136"/>
    <p:sldId id="388" r:id="rId137"/>
    <p:sldId id="389" r:id="rId138"/>
    <p:sldId id="390" r:id="rId139"/>
    <p:sldId id="391" r:id="rId140"/>
    <p:sldId id="392" r:id="rId141"/>
    <p:sldId id="393" r:id="rId142"/>
    <p:sldId id="394" r:id="rId143"/>
    <p:sldId id="395" r:id="rId144"/>
    <p:sldId id="396" r:id="rId145"/>
    <p:sldId id="397" r:id="rId146"/>
    <p:sldId id="398" r:id="rId147"/>
    <p:sldId id="399" r:id="rId148"/>
    <p:sldId id="400" r:id="rId149"/>
    <p:sldId id="401" r:id="rId150"/>
    <p:sldId id="402" r:id="rId151"/>
    <p:sldId id="403" r:id="rId152"/>
    <p:sldId id="404" r:id="rId153"/>
    <p:sldId id="405" r:id="rId154"/>
    <p:sldId id="406" r:id="rId155"/>
    <p:sldId id="407" r:id="rId156"/>
    <p:sldId id="408" r:id="rId157"/>
    <p:sldId id="409" r:id="rId158"/>
    <p:sldId id="410" r:id="rId159"/>
    <p:sldId id="411" r:id="rId160"/>
    <p:sldId id="412" r:id="rId161"/>
    <p:sldId id="413" r:id="rId162"/>
    <p:sldId id="414" r:id="rId163"/>
    <p:sldId id="415" r:id="rId16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07" Type="http://schemas.openxmlformats.org/officeDocument/2006/relationships/slide" Target="slides/slide103.xml"/><Relationship Id="rId106" Type="http://schemas.openxmlformats.org/officeDocument/2006/relationships/slide" Target="slides/slide102.xml"/><Relationship Id="rId105" Type="http://schemas.openxmlformats.org/officeDocument/2006/relationships/slide" Target="slides/slide101.xml"/><Relationship Id="rId104" Type="http://schemas.openxmlformats.org/officeDocument/2006/relationships/slide" Target="slides/slide100.xml"/><Relationship Id="rId109" Type="http://schemas.openxmlformats.org/officeDocument/2006/relationships/slide" Target="slides/slide105.xml"/><Relationship Id="rId108" Type="http://schemas.openxmlformats.org/officeDocument/2006/relationships/slide" Target="slides/slide104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103" Type="http://schemas.openxmlformats.org/officeDocument/2006/relationships/slide" Target="slides/slide99.xml"/><Relationship Id="rId102" Type="http://schemas.openxmlformats.org/officeDocument/2006/relationships/slide" Target="slides/slide98.xml"/><Relationship Id="rId101" Type="http://schemas.openxmlformats.org/officeDocument/2006/relationships/slide" Target="slides/slide97.xml"/><Relationship Id="rId100" Type="http://schemas.openxmlformats.org/officeDocument/2006/relationships/slide" Target="slides/slide96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29" Type="http://schemas.openxmlformats.org/officeDocument/2006/relationships/slide" Target="slides/slide125.xml"/><Relationship Id="rId128" Type="http://schemas.openxmlformats.org/officeDocument/2006/relationships/slide" Target="slides/slide124.xml"/><Relationship Id="rId127" Type="http://schemas.openxmlformats.org/officeDocument/2006/relationships/slide" Target="slides/slide123.xml"/><Relationship Id="rId126" Type="http://schemas.openxmlformats.org/officeDocument/2006/relationships/slide" Target="slides/slide122.xml"/><Relationship Id="rId26" Type="http://schemas.openxmlformats.org/officeDocument/2006/relationships/slide" Target="slides/slide22.xml"/><Relationship Id="rId121" Type="http://schemas.openxmlformats.org/officeDocument/2006/relationships/slide" Target="slides/slide117.xml"/><Relationship Id="rId25" Type="http://schemas.openxmlformats.org/officeDocument/2006/relationships/slide" Target="slides/slide21.xml"/><Relationship Id="rId120" Type="http://schemas.openxmlformats.org/officeDocument/2006/relationships/slide" Target="slides/slide116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125" Type="http://schemas.openxmlformats.org/officeDocument/2006/relationships/slide" Target="slides/slide121.xml"/><Relationship Id="rId29" Type="http://schemas.openxmlformats.org/officeDocument/2006/relationships/slide" Target="slides/slide25.xml"/><Relationship Id="rId124" Type="http://schemas.openxmlformats.org/officeDocument/2006/relationships/slide" Target="slides/slide120.xml"/><Relationship Id="rId123" Type="http://schemas.openxmlformats.org/officeDocument/2006/relationships/slide" Target="slides/slide119.xml"/><Relationship Id="rId122" Type="http://schemas.openxmlformats.org/officeDocument/2006/relationships/slide" Target="slides/slide118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7" Type="http://schemas.openxmlformats.org/officeDocument/2006/relationships/slide" Target="slides/slide93.xml"/><Relationship Id="rId96" Type="http://schemas.openxmlformats.org/officeDocument/2006/relationships/slide" Target="slides/slide92.xml"/><Relationship Id="rId11" Type="http://schemas.openxmlformats.org/officeDocument/2006/relationships/slide" Target="slides/slide7.xml"/><Relationship Id="rId99" Type="http://schemas.openxmlformats.org/officeDocument/2006/relationships/slide" Target="slides/slide95.xml"/><Relationship Id="rId10" Type="http://schemas.openxmlformats.org/officeDocument/2006/relationships/slide" Target="slides/slide6.xml"/><Relationship Id="rId98" Type="http://schemas.openxmlformats.org/officeDocument/2006/relationships/slide" Target="slides/slide94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118" Type="http://schemas.openxmlformats.org/officeDocument/2006/relationships/slide" Target="slides/slide114.xml"/><Relationship Id="rId117" Type="http://schemas.openxmlformats.org/officeDocument/2006/relationships/slide" Target="slides/slide113.xml"/><Relationship Id="rId116" Type="http://schemas.openxmlformats.org/officeDocument/2006/relationships/slide" Target="slides/slide112.xml"/><Relationship Id="rId115" Type="http://schemas.openxmlformats.org/officeDocument/2006/relationships/slide" Target="slides/slide111.xml"/><Relationship Id="rId119" Type="http://schemas.openxmlformats.org/officeDocument/2006/relationships/slide" Target="slides/slide115.xml"/><Relationship Id="rId15" Type="http://schemas.openxmlformats.org/officeDocument/2006/relationships/slide" Target="slides/slide11.xml"/><Relationship Id="rId110" Type="http://schemas.openxmlformats.org/officeDocument/2006/relationships/slide" Target="slides/slide106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14" Type="http://schemas.openxmlformats.org/officeDocument/2006/relationships/slide" Target="slides/slide110.xml"/><Relationship Id="rId18" Type="http://schemas.openxmlformats.org/officeDocument/2006/relationships/slide" Target="slides/slide14.xml"/><Relationship Id="rId113" Type="http://schemas.openxmlformats.org/officeDocument/2006/relationships/slide" Target="slides/slide109.xml"/><Relationship Id="rId112" Type="http://schemas.openxmlformats.org/officeDocument/2006/relationships/slide" Target="slides/slide108.xml"/><Relationship Id="rId111" Type="http://schemas.openxmlformats.org/officeDocument/2006/relationships/slide" Target="slides/slide107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8" Type="http://schemas.openxmlformats.org/officeDocument/2006/relationships/slide" Target="slides/slide84.xml"/><Relationship Id="rId150" Type="http://schemas.openxmlformats.org/officeDocument/2006/relationships/slide" Target="slides/slide146.xml"/><Relationship Id="rId87" Type="http://schemas.openxmlformats.org/officeDocument/2006/relationships/slide" Target="slides/slide83.xml"/><Relationship Id="rId89" Type="http://schemas.openxmlformats.org/officeDocument/2006/relationships/slide" Target="slides/slide85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149" Type="http://schemas.openxmlformats.org/officeDocument/2006/relationships/slide" Target="slides/slide145.xml"/><Relationship Id="rId4" Type="http://schemas.openxmlformats.org/officeDocument/2006/relationships/notesMaster" Target="notesMasters/notesMaster1.xml"/><Relationship Id="rId148" Type="http://schemas.openxmlformats.org/officeDocument/2006/relationships/slide" Target="slides/slide144.xml"/><Relationship Id="rId9" Type="http://schemas.openxmlformats.org/officeDocument/2006/relationships/slide" Target="slides/slide5.xml"/><Relationship Id="rId143" Type="http://schemas.openxmlformats.org/officeDocument/2006/relationships/slide" Target="slides/slide139.xml"/><Relationship Id="rId142" Type="http://schemas.openxmlformats.org/officeDocument/2006/relationships/slide" Target="slides/slide138.xml"/><Relationship Id="rId141" Type="http://schemas.openxmlformats.org/officeDocument/2006/relationships/slide" Target="slides/slide137.xml"/><Relationship Id="rId140" Type="http://schemas.openxmlformats.org/officeDocument/2006/relationships/slide" Target="slides/slide136.xml"/><Relationship Id="rId5" Type="http://schemas.openxmlformats.org/officeDocument/2006/relationships/slide" Target="slides/slide1.xml"/><Relationship Id="rId147" Type="http://schemas.openxmlformats.org/officeDocument/2006/relationships/slide" Target="slides/slide143.xml"/><Relationship Id="rId6" Type="http://schemas.openxmlformats.org/officeDocument/2006/relationships/slide" Target="slides/slide2.xml"/><Relationship Id="rId146" Type="http://schemas.openxmlformats.org/officeDocument/2006/relationships/slide" Target="slides/slide142.xml"/><Relationship Id="rId7" Type="http://schemas.openxmlformats.org/officeDocument/2006/relationships/slide" Target="slides/slide3.xml"/><Relationship Id="rId145" Type="http://schemas.openxmlformats.org/officeDocument/2006/relationships/slide" Target="slides/slide141.xml"/><Relationship Id="rId8" Type="http://schemas.openxmlformats.org/officeDocument/2006/relationships/slide" Target="slides/slide4.xml"/><Relationship Id="rId144" Type="http://schemas.openxmlformats.org/officeDocument/2006/relationships/slide" Target="slides/slide140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139" Type="http://schemas.openxmlformats.org/officeDocument/2006/relationships/slide" Target="slides/slide135.xml"/><Relationship Id="rId138" Type="http://schemas.openxmlformats.org/officeDocument/2006/relationships/slide" Target="slides/slide134.xml"/><Relationship Id="rId137" Type="http://schemas.openxmlformats.org/officeDocument/2006/relationships/slide" Target="slides/slide133.xml"/><Relationship Id="rId132" Type="http://schemas.openxmlformats.org/officeDocument/2006/relationships/slide" Target="slides/slide128.xml"/><Relationship Id="rId131" Type="http://schemas.openxmlformats.org/officeDocument/2006/relationships/slide" Target="slides/slide127.xml"/><Relationship Id="rId130" Type="http://schemas.openxmlformats.org/officeDocument/2006/relationships/slide" Target="slides/slide126.xml"/><Relationship Id="rId136" Type="http://schemas.openxmlformats.org/officeDocument/2006/relationships/slide" Target="slides/slide132.xml"/><Relationship Id="rId135" Type="http://schemas.openxmlformats.org/officeDocument/2006/relationships/slide" Target="slides/slide131.xml"/><Relationship Id="rId134" Type="http://schemas.openxmlformats.org/officeDocument/2006/relationships/slide" Target="slides/slide130.xml"/><Relationship Id="rId133" Type="http://schemas.openxmlformats.org/officeDocument/2006/relationships/slide" Target="slides/slide129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69" Type="http://schemas.openxmlformats.org/officeDocument/2006/relationships/slide" Target="slides/slide65.xml"/><Relationship Id="rId164" Type="http://schemas.openxmlformats.org/officeDocument/2006/relationships/slide" Target="slides/slide160.xml"/><Relationship Id="rId163" Type="http://schemas.openxmlformats.org/officeDocument/2006/relationships/slide" Target="slides/slide159.xml"/><Relationship Id="rId162" Type="http://schemas.openxmlformats.org/officeDocument/2006/relationships/slide" Target="slides/slide15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5" Type="http://schemas.openxmlformats.org/officeDocument/2006/relationships/slide" Target="slides/slide51.xml"/><Relationship Id="rId161" Type="http://schemas.openxmlformats.org/officeDocument/2006/relationships/slide" Target="slides/slide157.xml"/><Relationship Id="rId54" Type="http://schemas.openxmlformats.org/officeDocument/2006/relationships/slide" Target="slides/slide50.xml"/><Relationship Id="rId160" Type="http://schemas.openxmlformats.org/officeDocument/2006/relationships/slide" Target="slides/slide156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159" Type="http://schemas.openxmlformats.org/officeDocument/2006/relationships/slide" Target="slides/slide155.xml"/><Relationship Id="rId59" Type="http://schemas.openxmlformats.org/officeDocument/2006/relationships/slide" Target="slides/slide55.xml"/><Relationship Id="rId154" Type="http://schemas.openxmlformats.org/officeDocument/2006/relationships/slide" Target="slides/slide150.xml"/><Relationship Id="rId58" Type="http://schemas.openxmlformats.org/officeDocument/2006/relationships/slide" Target="slides/slide54.xml"/><Relationship Id="rId153" Type="http://schemas.openxmlformats.org/officeDocument/2006/relationships/slide" Target="slides/slide149.xml"/><Relationship Id="rId152" Type="http://schemas.openxmlformats.org/officeDocument/2006/relationships/slide" Target="slides/slide148.xml"/><Relationship Id="rId151" Type="http://schemas.openxmlformats.org/officeDocument/2006/relationships/slide" Target="slides/slide147.xml"/><Relationship Id="rId158" Type="http://schemas.openxmlformats.org/officeDocument/2006/relationships/slide" Target="slides/slide154.xml"/><Relationship Id="rId157" Type="http://schemas.openxmlformats.org/officeDocument/2006/relationships/slide" Target="slides/slide153.xml"/><Relationship Id="rId156" Type="http://schemas.openxmlformats.org/officeDocument/2006/relationships/slide" Target="slides/slide152.xml"/><Relationship Id="rId155" Type="http://schemas.openxmlformats.org/officeDocument/2006/relationships/slide" Target="slides/slide15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 maar na: draai aan de knop</a:t>
            </a:r>
            <a:endParaRPr/>
          </a:p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hape 81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Shape 817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Shape 82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Shape 82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Shape 83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Shape 83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Shape 84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hape 85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Shape 85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hape 85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Shape 85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Shape 867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Shape 87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Shape 87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Shape 88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Shape 88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Shape 89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Shape 89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Shape 89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Shape 89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Shape 90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Shape 907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Shape 91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Shape 91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Shape 92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Shape 92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Shape 93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Shape 93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Shape 93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Shape 93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Shape 94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Shape 947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Shape 95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Shape 95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Shape 96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Shape 96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Shape 97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Shape 97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Shape 97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Shape 97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Shape 98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Shape 987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Shape 99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Shape 99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Shape 100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3" name="Shape 100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Shape 101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Shape 101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Shape 101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Shape 1017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Shape 102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3" name="Shape 102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hape 102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9" name="Shape 102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Shape 103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5" name="Shape 103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Shape 104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" name="Shape 104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Shape 104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Shape 1047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Shape 105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4" name="Shape 1054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Shape 105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0" name="Shape 1060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Shape 106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Shape 1066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Shape 107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Shape 107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Shape 107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Shape 1080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Shape 108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Shape 1086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Shape 109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2" name="Shape 1092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Shape 109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8" name="Shape 109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leerling:  laat het woord vervoegen en een zin maken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Shape 110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4" name="Shape 1104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Shape 110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0" name="Shape 1110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Shape 111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8" name="Shape 111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Shape 112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Shape 1126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Shape 113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4" name="Shape 1134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Shape 1144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Shape 115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2" name="Shape 1152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Shape 115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0" name="Shape 1160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Shape 116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8" name="Shape 116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Shape 117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6" name="Shape 1176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Shape 118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4" name="Shape 1184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Shape 119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2" name="Shape 1192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Shape 119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0" name="Shape 1200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Shape 120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8" name="Shape 120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Shape 121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6" name="Shape 1216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Shape 122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4" name="Shape 1224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Shape 122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0" name="Shape 1230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Shape 123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6" name="Shape 1236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Shape 124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2" name="Shape 1242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Shape 124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8" name="Shape 124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Uitbeelden (ik loop langs de tafel)</a:t>
            </a:r>
            <a:endParaRPr/>
          </a:p>
        </p:txBody>
      </p:sp>
      <p:sp>
        <p:nvSpPr>
          <p:cNvPr id="201" name="Shape 201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Shape 125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4" name="Shape 1254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uitbeelden</a:t>
            </a:r>
            <a:endParaRPr/>
          </a:p>
        </p:txBody>
      </p:sp>
      <p:sp>
        <p:nvSpPr>
          <p:cNvPr id="243" name="Shape 243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Shape 337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Shape 34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Shape 350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Shape 357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Shape 36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Shape 37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Shape 39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Shape 39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Shape 407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Shape 41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Shape 42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Shape 42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Shape 43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Shape 446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Shape 454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Shape 46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Shape 47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Shape 480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Shape 48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Shape 496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Shape 504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Shape 512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Shape 520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Shape 52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Shape 536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Shape 544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Shape 55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Shape 55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Shape 56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Shape 57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Shape 577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Shape 58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Shape 58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Shape 59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Shape 602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Shape 60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Shape 61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Shape 622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Shape 62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Shape 634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Shape 642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Shape 650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Shape 65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Shape 666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Shape 674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Shape 682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Shape 690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Shape 69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Shape 706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Shape 714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Shape 722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Shape 72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Shape 737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Wie heeft er ook een beer thuis?  Waar is de beer, slaapt de beer bij jou? </a:t>
            </a:r>
            <a:endParaRPr/>
          </a:p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Shape 74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Shape 75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Shape 756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Shape 762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Shape 76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Shape 777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Shape 78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Shape 79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Shape 797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hape 80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Shape 80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Shape 80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Shape 810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eg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en objec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dia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gelijking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ekop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oud van twee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lleen titel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48.jpg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20.jpg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27.jpg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55.jpg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Relationship Id="rId3" Type="http://schemas.openxmlformats.org/officeDocument/2006/relationships/image" Target="../media/image60.jpg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9.xml"/><Relationship Id="rId3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0.xml"/><Relationship Id="rId3" Type="http://schemas.openxmlformats.org/officeDocument/2006/relationships/image" Target="../media/image69.jpg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22.jpg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2.xml"/><Relationship Id="rId3" Type="http://schemas.openxmlformats.org/officeDocument/2006/relationships/image" Target="../media/image39.jpg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3.xml"/><Relationship Id="rId3" Type="http://schemas.openxmlformats.org/officeDocument/2006/relationships/image" Target="../media/image2.jpg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4.xml"/><Relationship Id="rId3" Type="http://schemas.openxmlformats.org/officeDocument/2006/relationships/image" Target="../media/image63.png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5.xml"/><Relationship Id="rId3" Type="http://schemas.openxmlformats.org/officeDocument/2006/relationships/image" Target="../media/image33.jpg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6.xml"/><Relationship Id="rId3" Type="http://schemas.openxmlformats.org/officeDocument/2006/relationships/image" Target="../media/image62.jpg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7.xml"/><Relationship Id="rId3" Type="http://schemas.openxmlformats.org/officeDocument/2006/relationships/image" Target="../media/image59.jpg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8.xml"/><Relationship Id="rId3" Type="http://schemas.openxmlformats.org/officeDocument/2006/relationships/image" Target="../media/image65.jpg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9.xml"/><Relationship Id="rId3" Type="http://schemas.openxmlformats.org/officeDocument/2006/relationships/image" Target="../media/image6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0.xml"/><Relationship Id="rId3" Type="http://schemas.openxmlformats.org/officeDocument/2006/relationships/image" Target="../media/image71.jpg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1.xml"/><Relationship Id="rId3" Type="http://schemas.openxmlformats.org/officeDocument/2006/relationships/image" Target="../media/image64.png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2.xml"/><Relationship Id="rId3" Type="http://schemas.openxmlformats.org/officeDocument/2006/relationships/image" Target="../media/image54.jpg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3.xml"/><Relationship Id="rId3" Type="http://schemas.openxmlformats.org/officeDocument/2006/relationships/image" Target="../media/image70.jpg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4.xml"/><Relationship Id="rId3" Type="http://schemas.openxmlformats.org/officeDocument/2006/relationships/image" Target="../media/image68.jpg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5.xml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6.xml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7.xml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8.xml"/></Relationships>
</file>

<file path=ppt/slides/_rels/slide1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9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0.xml"/></Relationships>
</file>

<file path=ppt/slides/_rels/slide1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1.xml"/><Relationship Id="rId3" Type="http://schemas.openxmlformats.org/officeDocument/2006/relationships/image" Target="../media/image10.png"/></Relationships>
</file>

<file path=ppt/slides/_rels/slide1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2.xml"/></Relationships>
</file>

<file path=ppt/slides/_rels/slide1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3.xml"/></Relationships>
</file>

<file path=ppt/slides/_rels/slide1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4.xml"/><Relationship Id="rId3" Type="http://schemas.openxmlformats.org/officeDocument/2006/relationships/image" Target="../media/image3.gif"/></Relationships>
</file>

<file path=ppt/slides/_rels/slide1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5.xml"/><Relationship Id="rId3" Type="http://schemas.openxmlformats.org/officeDocument/2006/relationships/image" Target="../media/image11.jpg"/></Relationships>
</file>

<file path=ppt/slides/_rels/slide1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6.xml"/></Relationships>
</file>

<file path=ppt/slides/_rels/slide1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7.xml"/></Relationships>
</file>

<file path=ppt/slides/_rels/slide1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8.xml"/></Relationships>
</file>

<file path=ppt/slides/_rels/slide1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9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0.xml"/></Relationships>
</file>

<file path=ppt/slides/_rels/slide1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1.xml"/><Relationship Id="rId3" Type="http://schemas.openxmlformats.org/officeDocument/2006/relationships/image" Target="../media/image67.jpg"/></Relationships>
</file>

<file path=ppt/slides/_rels/slide1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2.xml"/><Relationship Id="rId3" Type="http://schemas.openxmlformats.org/officeDocument/2006/relationships/image" Target="../media/image73.jpg"/></Relationships>
</file>

<file path=ppt/slides/_rels/slide1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3.xml"/><Relationship Id="rId3" Type="http://schemas.openxmlformats.org/officeDocument/2006/relationships/image" Target="../media/image27.jpg"/></Relationships>
</file>

<file path=ppt/slides/_rels/slide1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4.xml"/><Relationship Id="rId3" Type="http://schemas.openxmlformats.org/officeDocument/2006/relationships/image" Target="../media/image75.jpg"/></Relationships>
</file>

<file path=ppt/slides/_rels/slide1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5.xml"/><Relationship Id="rId3" Type="http://schemas.openxmlformats.org/officeDocument/2006/relationships/image" Target="../media/image72.jpg"/></Relationships>
</file>

<file path=ppt/slides/_rels/slide1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6.xml"/><Relationship Id="rId3" Type="http://schemas.openxmlformats.org/officeDocument/2006/relationships/image" Target="../media/image74.jpg"/></Relationships>
</file>

<file path=ppt/slides/_rels/slide1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7.xml"/><Relationship Id="rId3" Type="http://schemas.openxmlformats.org/officeDocument/2006/relationships/image" Target="../media/image66.jpg"/></Relationships>
</file>

<file path=ppt/slides/_rels/slide1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8.xml"/><Relationship Id="rId3" Type="http://schemas.openxmlformats.org/officeDocument/2006/relationships/image" Target="../media/image82.png"/></Relationships>
</file>

<file path=ppt/slides/_rels/slide1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9.xml"/><Relationship Id="rId3" Type="http://schemas.openxmlformats.org/officeDocument/2006/relationships/image" Target="../media/image7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0.xml"/><Relationship Id="rId3" Type="http://schemas.openxmlformats.org/officeDocument/2006/relationships/image" Target="../media/image78.jpg"/></Relationships>
</file>

<file path=ppt/slides/_rels/slide1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1.xml"/><Relationship Id="rId3" Type="http://schemas.openxmlformats.org/officeDocument/2006/relationships/image" Target="../media/image76.jpg"/></Relationships>
</file>

<file path=ppt/slides/_rels/slide1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2.xml"/><Relationship Id="rId3" Type="http://schemas.openxmlformats.org/officeDocument/2006/relationships/image" Target="../media/image79.jpg"/></Relationships>
</file>

<file path=ppt/slides/_rels/slide1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3.xml"/><Relationship Id="rId3" Type="http://schemas.openxmlformats.org/officeDocument/2006/relationships/image" Target="../media/image40.jpg"/></Relationships>
</file>

<file path=ppt/slides/_rels/slide1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4.xml"/><Relationship Id="rId3" Type="http://schemas.openxmlformats.org/officeDocument/2006/relationships/image" Target="../media/image81.gif"/></Relationships>
</file>

<file path=ppt/slides/_rels/slide1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5.xml"/></Relationships>
</file>

<file path=ppt/slides/_rels/slide1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6.xml"/></Relationships>
</file>

<file path=ppt/slides/_rels/slide1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7.xml"/></Relationships>
</file>

<file path=ppt/slides/_rels/slide1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8.xml"/></Relationships>
</file>

<file path=ppt/slides/_rels/slide1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9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1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0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gif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gif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2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0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4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9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7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2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5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8.png"/><Relationship Id="rId4" Type="http://schemas.openxmlformats.org/officeDocument/2006/relationships/image" Target="../media/image31.gif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0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9.jpg"/><Relationship Id="rId4" Type="http://schemas.openxmlformats.org/officeDocument/2006/relationships/image" Target="../media/image26.gif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7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3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3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5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8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4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40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1.jpg"/><Relationship Id="rId4" Type="http://schemas.openxmlformats.org/officeDocument/2006/relationships/image" Target="../media/image42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0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3.gif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1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43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43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44.jp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5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45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49.jp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80.jp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57.jp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51.jp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46.jp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54.jp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26.gif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52.jp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5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56.jpg"/><Relationship Id="rId4" Type="http://schemas.openxmlformats.org/officeDocument/2006/relationships/image" Target="../media/image58.jp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3.gif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4294967295" type="ctrTitle"/>
          </p:nvPr>
        </p:nvSpPr>
        <p:spPr>
          <a:xfrm>
            <a:off x="7620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Mondeling  Nederlands</a:t>
            </a:r>
            <a:endParaRPr/>
          </a:p>
        </p:txBody>
      </p:sp>
      <p:sp>
        <p:nvSpPr>
          <p:cNvPr id="89" name="Shape 89"/>
          <p:cNvSpPr txBox="1"/>
          <p:nvPr>
            <p:ph idx="4294967295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nl-NL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Cursus 1 – Module 7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Dag 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adio-Cassette-Recorder-TK-9938-" id="152" name="Shape 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1295400"/>
            <a:ext cx="6261100" cy="33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1547813" y="6021388"/>
            <a:ext cx="68405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knop (van de cassetterecorder</a:t>
            </a:r>
            <a:r>
              <a:rPr lang="nl-N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154" name="Shape 154"/>
          <p:cNvCxnSpPr/>
          <p:nvPr/>
        </p:nvCxnSpPr>
        <p:spPr>
          <a:xfrm rot="10800000">
            <a:off x="4356100" y="2492375"/>
            <a:ext cx="0" cy="338455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55" name="Shape 155"/>
          <p:cNvCxnSpPr/>
          <p:nvPr/>
        </p:nvCxnSpPr>
        <p:spPr>
          <a:xfrm flipH="1" rot="10800000">
            <a:off x="4356100" y="2565400"/>
            <a:ext cx="1008063" cy="30956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Shape 8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 /e/</a:t>
            </a:r>
            <a:endParaRPr/>
          </a:p>
        </p:txBody>
      </p:sp>
      <p:sp>
        <p:nvSpPr>
          <p:cNvPr id="820" name="Shape 8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bed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weg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hemd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fles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mep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Shape 8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klankversje</a:t>
            </a:r>
            <a:endParaRPr/>
          </a:p>
        </p:txBody>
      </p:sp>
      <p:sp>
        <p:nvSpPr>
          <p:cNvPr id="826" name="Shape 8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 ben net in bed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daar klinkt een trompet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tet-te-tet-te-tet</a:t>
            </a:r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Shape 8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klankversje</a:t>
            </a:r>
            <a:b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Shape 83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ekkie rekkie zat op het hekkie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ekkie rekkie brak zijn nekkie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 is niet ene timmerman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ekkie rekkie maken kan</a:t>
            </a:r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Shape 8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Shape 8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mal+breed" id="839" name="Shape 8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088" y="0"/>
            <a:ext cx="7885112" cy="5800725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Shape 840"/>
          <p:cNvSpPr txBox="1"/>
          <p:nvPr/>
        </p:nvSpPr>
        <p:spPr>
          <a:xfrm>
            <a:off x="2771800" y="6047115"/>
            <a:ext cx="576014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woord van de dag: smal en breed</a:t>
            </a:r>
            <a:endParaRPr/>
          </a:p>
        </p:txBody>
      </p:sp>
      <p:cxnSp>
        <p:nvCxnSpPr>
          <p:cNvPr id="841" name="Shape 841"/>
          <p:cNvCxnSpPr/>
          <p:nvPr/>
        </p:nvCxnSpPr>
        <p:spPr>
          <a:xfrm flipH="1" rot="10800000">
            <a:off x="4067175" y="3141663"/>
            <a:ext cx="649288" cy="28797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842" name="Shape 842"/>
          <p:cNvCxnSpPr/>
          <p:nvPr/>
        </p:nvCxnSpPr>
        <p:spPr>
          <a:xfrm flipH="1" rot="10800000">
            <a:off x="4932363" y="4508500"/>
            <a:ext cx="144462" cy="165735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hebben we geleerd?</a:t>
            </a:r>
            <a:endParaRPr/>
          </a:p>
        </p:txBody>
      </p:sp>
      <p:sp>
        <p:nvSpPr>
          <p:cNvPr id="848" name="Shape 84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speeltuin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hoog /laag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boven / beneden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 / neer</a:t>
            </a:r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Shape 85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Shape 85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opie (2) van FrisCordellaBordGroen-9" id="855" name="Shape 8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3" y="0"/>
            <a:ext cx="5761037" cy="5761038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Shape 856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bord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Shape 86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oter_(kuipje)" id="863" name="Shape 8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3" y="0"/>
            <a:ext cx="7667625" cy="5751513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Shape 864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boter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Shape 86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Shape 87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rood-vanaf-vandaag-goedkoper-bij-delhaize-en-colruyt_1_512x0" id="871" name="Shape 8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450" y="0"/>
            <a:ext cx="6732588" cy="58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Shape 872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brood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Shape 87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Shape 87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rood" id="879" name="Shape 8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88" y="0"/>
            <a:ext cx="7380287" cy="4924425"/>
          </a:xfrm>
          <a:prstGeom prst="rect">
            <a:avLst/>
          </a:prstGeom>
          <a:noFill/>
          <a:ln>
            <a:noFill/>
          </a:ln>
        </p:spPr>
      </p:pic>
      <p:sp>
        <p:nvSpPr>
          <p:cNvPr id="880" name="Shape 880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brood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Shape 88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Shape 88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opie van koffie" id="887" name="Shape 8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2275" y="0"/>
            <a:ext cx="6877050" cy="60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Shape 888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koffie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umark_mp102" id="163" name="Shape 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088" y="0"/>
            <a:ext cx="6840537" cy="564673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CD-speler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Shape 89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Shape 89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amp-Alu-Goblet-Large-6231L" id="895" name="Shape 8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875" y="0"/>
            <a:ext cx="3783013" cy="5661025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Shape 896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lamp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Shape 90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Shape 90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opie (4) van images" id="903" name="Shape 9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7675" y="0"/>
            <a:ext cx="3055938" cy="5805488"/>
          </a:xfrm>
          <a:prstGeom prst="rect">
            <a:avLst/>
          </a:prstGeom>
          <a:noFill/>
          <a:ln>
            <a:noFill/>
          </a:ln>
        </p:spPr>
      </p:pic>
      <p:sp>
        <p:nvSpPr>
          <p:cNvPr id="904" name="Shape 904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bestek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Shape 90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Shape 9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opie van patat" id="911" name="Shape 9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450" y="0"/>
            <a:ext cx="7164388" cy="5378450"/>
          </a:xfrm>
          <a:prstGeom prst="rect">
            <a:avLst/>
          </a:prstGeom>
          <a:noFill/>
          <a:ln>
            <a:noFill/>
          </a:ln>
        </p:spPr>
      </p:pic>
      <p:sp>
        <p:nvSpPr>
          <p:cNvPr id="912" name="Shape 912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patat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Shape 9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OK" id="919" name="Shape 9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875" y="0"/>
            <a:ext cx="3695700" cy="4941888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Shape 920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rok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Shape 9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Shape 9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empex" id="927" name="Shape 9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9913" y="2009775"/>
            <a:ext cx="2924175" cy="2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928" name="Shape 928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touw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Shape 93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opie (2) van 1256" id="935" name="Shape 9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0"/>
            <a:ext cx="7561263" cy="4606925"/>
          </a:xfrm>
          <a:prstGeom prst="rect">
            <a:avLst/>
          </a:prstGeom>
          <a:noFill/>
          <a:ln>
            <a:noFill/>
          </a:ln>
        </p:spPr>
      </p:pic>
      <p:sp>
        <p:nvSpPr>
          <p:cNvPr id="936" name="Shape 936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vis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Shape 94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engen-vuist" id="943" name="Shape 9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113" y="0"/>
            <a:ext cx="7380287" cy="5289550"/>
          </a:xfrm>
          <a:prstGeom prst="rect">
            <a:avLst/>
          </a:prstGeom>
          <a:noFill/>
          <a:ln>
            <a:noFill/>
          </a:ln>
        </p:spPr>
      </p:pic>
      <p:sp>
        <p:nvSpPr>
          <p:cNvPr id="944" name="Shape 944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vuist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Shape 9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Shape 95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1-08-06_Toilet_training_1" id="951" name="Shape 9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088" y="0"/>
            <a:ext cx="7596187" cy="5697538"/>
          </a:xfrm>
          <a:prstGeom prst="rect">
            <a:avLst/>
          </a:prstGeom>
          <a:noFill/>
          <a:ln>
            <a:noFill/>
          </a:ln>
        </p:spPr>
      </p:pic>
      <p:sp>
        <p:nvSpPr>
          <p:cNvPr id="952" name="Shape 952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wc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Shape 95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Shape 95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c-gebruik-t14548" id="959" name="Shape 9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3" y="0"/>
            <a:ext cx="6013450" cy="60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960" name="Shape 960"/>
          <p:cNvSpPr txBox="1"/>
          <p:nvPr/>
        </p:nvSpPr>
        <p:spPr>
          <a:xfrm>
            <a:off x="2195513" y="6021388"/>
            <a:ext cx="40322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wc - plassen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Shape 96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Shape 96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uwen-t11502" id="967" name="Shape 9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0"/>
            <a:ext cx="7092950" cy="5021263"/>
          </a:xfrm>
          <a:prstGeom prst="rect">
            <a:avLst/>
          </a:prstGeom>
          <a:noFill/>
          <a:ln>
            <a:noFill/>
          </a:ln>
        </p:spPr>
      </p:pic>
      <p:sp>
        <p:nvSpPr>
          <p:cNvPr id="968" name="Shape 968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duwen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UZIEK" id="171" name="Shape 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1413" y="0"/>
            <a:ext cx="4306887" cy="573246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muziek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Shape 9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Shape 97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illende_kinderen" id="975" name="Shape 9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050" y="0"/>
            <a:ext cx="4537075" cy="45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976" name="Shape 976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gillen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Shape 98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Shape 98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achen" id="983" name="Shape 9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375" y="0"/>
            <a:ext cx="6227763" cy="5621338"/>
          </a:xfrm>
          <a:prstGeom prst="rect">
            <a:avLst/>
          </a:prstGeom>
          <a:noFill/>
          <a:ln>
            <a:noFill/>
          </a:ln>
        </p:spPr>
      </p:pic>
      <p:sp>
        <p:nvSpPr>
          <p:cNvPr id="984" name="Shape 984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lachen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Shape 98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Shape 99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rekken-t11675" id="991" name="Shape 9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0"/>
            <a:ext cx="7885113" cy="5583238"/>
          </a:xfrm>
          <a:prstGeom prst="rect">
            <a:avLst/>
          </a:prstGeom>
          <a:noFill/>
          <a:ln>
            <a:noFill/>
          </a:ln>
        </p:spPr>
      </p:pic>
      <p:sp>
        <p:nvSpPr>
          <p:cNvPr id="992" name="Shape 992"/>
          <p:cNvSpPr txBox="1"/>
          <p:nvPr/>
        </p:nvSpPr>
        <p:spPr>
          <a:xfrm>
            <a:off x="3455988" y="6065838"/>
            <a:ext cx="251936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trekken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Shape 99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Shape 99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laan-t13463" id="999" name="Shape 9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913" y="0"/>
            <a:ext cx="5903912" cy="5903913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Shape 1000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slaan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Shape 100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Shape 100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raagteken" id="1007" name="Shape 10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713" y="0"/>
            <a:ext cx="5724525" cy="572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8" name="Shape 1008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vraag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Shape 10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1014" name="Shape 10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bord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brood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lamp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mes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rok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touw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vis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vork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vuist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Shape 10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1020" name="Shape 10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bord			de borden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brood			de broden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lamp			de lampen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mes			de messen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rok			de rokken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touw			de touwen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vis			de vissen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vork			de vorken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vuist			de vuisten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Shape 10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1026" name="Shape 10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tafel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wc</a:t>
            </a:r>
            <a:endParaRPr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hape 10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1032" name="Shape 103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tafel			de tafels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wc			de wc’s</a:t>
            </a:r>
            <a:endParaRPr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Shape 10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hebben we geleerd?</a:t>
            </a:r>
            <a:endParaRPr/>
          </a:p>
        </p:txBody>
      </p:sp>
      <p:sp>
        <p:nvSpPr>
          <p:cNvPr id="1038" name="Shape 10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Herhaal de woordkaarten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OK" id="179" name="Shape 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7675" y="0"/>
            <a:ext cx="3371850" cy="450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rok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hape 10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Dag 5</a:t>
            </a:r>
            <a:endParaRPr/>
          </a:p>
        </p:txBody>
      </p:sp>
      <p:sp>
        <p:nvSpPr>
          <p:cNvPr id="1044" name="Shape 104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Shape 10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Weet je nog?</a:t>
            </a:r>
            <a:endParaRPr/>
          </a:p>
        </p:txBody>
      </p:sp>
      <p:sp>
        <p:nvSpPr>
          <p:cNvPr id="1050" name="Shape 105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Drinken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Tafel dekken</a:t>
            </a:r>
            <a:endParaRPr/>
          </a:p>
        </p:txBody>
      </p:sp>
      <p:pic>
        <p:nvPicPr>
          <p:cNvPr id="1051" name="Shape 10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056" y="2831592"/>
            <a:ext cx="3477133" cy="3477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Shape 105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ga je leren?</a:t>
            </a:r>
            <a:endParaRPr/>
          </a:p>
        </p:txBody>
      </p:sp>
      <p:sp>
        <p:nvSpPr>
          <p:cNvPr id="1057" name="Shape 105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taart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meel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Bakken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feest</a:t>
            </a:r>
            <a:endParaRPr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Shape 106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 /o/</a:t>
            </a:r>
            <a:endParaRPr/>
          </a:p>
        </p:txBody>
      </p:sp>
      <p:sp>
        <p:nvSpPr>
          <p:cNvPr id="1063" name="Shape 106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hond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tong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drop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bord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vork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stop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Shape 106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klankversje</a:t>
            </a:r>
            <a:endParaRPr/>
          </a:p>
        </p:txBody>
      </p:sp>
      <p:sp>
        <p:nvSpPr>
          <p:cNvPr id="1069" name="Shape 106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olleke bolleke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rebu solleke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olleke bolleke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knol</a:t>
            </a:r>
            <a:endParaRPr/>
          </a:p>
        </p:txBody>
      </p:sp>
      <p:pic>
        <p:nvPicPr>
          <p:cNvPr id="1070" name="Shape 10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6016" y="3617488"/>
            <a:ext cx="3733800" cy="26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Shape 107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klankversje</a:t>
            </a:r>
            <a:endParaRPr/>
          </a:p>
        </p:txBody>
      </p:sp>
      <p:sp>
        <p:nvSpPr>
          <p:cNvPr id="1076" name="Shape 107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hop hop hop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paardje in galop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 je wel wat harder lopen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het zakje haver op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gaan we lopen in galop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hop hop hop hop hop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Shape 1077"/>
          <p:cNvPicPr preferRelativeResize="0"/>
          <p:nvPr/>
        </p:nvPicPr>
        <p:blipFill rotWithShape="1">
          <a:blip r:embed="rId3">
            <a:alphaModFix/>
          </a:blip>
          <a:srcRect b="11742" l="0" r="0" t="11769"/>
          <a:stretch/>
        </p:blipFill>
        <p:spPr>
          <a:xfrm>
            <a:off x="5652120" y="4293097"/>
            <a:ext cx="3263569" cy="187220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 /e/</a:t>
            </a:r>
            <a:endParaRPr/>
          </a:p>
        </p:txBody>
      </p:sp>
      <p:sp>
        <p:nvSpPr>
          <p:cNvPr id="1083" name="Shape 108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bed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weg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hemd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fles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mep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Shape 108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klankversje</a:t>
            </a:r>
            <a:endParaRPr/>
          </a:p>
        </p:txBody>
      </p:sp>
      <p:sp>
        <p:nvSpPr>
          <p:cNvPr id="1089" name="Shape 108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 ben net in bed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daar klinkt een trompet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tet-te-tet-te-tet</a:t>
            </a:r>
            <a:endParaRPr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Shape 109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klankversje</a:t>
            </a:r>
            <a:b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Shape 109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ekkie rekkie zat op het hekkie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ekkie rekkie brak zijn nekkie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 is niet ene timmerman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ekkie rekkie maken kan</a:t>
            </a:r>
            <a:endParaRPr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Shape 110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 /u/</a:t>
            </a:r>
            <a:endParaRPr/>
          </a:p>
        </p:txBody>
      </p:sp>
      <p:sp>
        <p:nvSpPr>
          <p:cNvPr id="1101" name="Shape 110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druk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vlug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juf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mug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zus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rug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stug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muts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zingen-t14801" id="188" name="Shape 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875" y="0"/>
            <a:ext cx="3525838" cy="508476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zingen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Shape 110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klankversje</a:t>
            </a:r>
            <a:endParaRPr/>
          </a:p>
        </p:txBody>
      </p:sp>
      <p:sp>
        <p:nvSpPr>
          <p:cNvPr id="1107" name="Shape 110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hummeltje tummeltje zat op de wagen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hummeltje tummeltje viel van de wagen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 is geen ene timmerman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hummeltje tummeltje maken kan</a:t>
            </a:r>
            <a:endParaRPr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Shape 11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Shape 11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aart_3010" id="1114" name="Shape 1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113" y="0"/>
            <a:ext cx="7056437" cy="600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5" name="Shape 1115"/>
          <p:cNvSpPr txBox="1"/>
          <p:nvPr/>
        </p:nvSpPr>
        <p:spPr>
          <a:xfrm>
            <a:off x="1403648" y="6021388"/>
            <a:ext cx="748883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Woord van de dag: de taart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Shape 11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Shape 11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opie (2) van aardbei" id="1122" name="Shape 1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3" y="0"/>
            <a:ext cx="5868987" cy="5868988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Shape 1123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aardbei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Shape 11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Shape 11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oter_(kuipje)" id="1130" name="Shape 1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088" y="0"/>
            <a:ext cx="7596187" cy="5697538"/>
          </a:xfrm>
          <a:prstGeom prst="rect">
            <a:avLst/>
          </a:prstGeom>
          <a:noFill/>
          <a:ln>
            <a:noFill/>
          </a:ln>
        </p:spPr>
      </p:pic>
      <p:sp>
        <p:nvSpPr>
          <p:cNvPr id="1131" name="Shape 1131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boter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Shape 11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Shape 11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laderdeeg%20uitrollen" id="1138" name="Shape 1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0"/>
            <a:ext cx="7451725" cy="52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9" name="Shape 1139"/>
          <p:cNvSpPr txBox="1"/>
          <p:nvPr/>
        </p:nvSpPr>
        <p:spPr>
          <a:xfrm>
            <a:off x="2124075" y="6021388"/>
            <a:ext cx="453707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deeg – de deegroller</a:t>
            </a:r>
            <a:endParaRPr/>
          </a:p>
        </p:txBody>
      </p:sp>
      <p:cxnSp>
        <p:nvCxnSpPr>
          <p:cNvPr id="1140" name="Shape 1140"/>
          <p:cNvCxnSpPr/>
          <p:nvPr/>
        </p:nvCxnSpPr>
        <p:spPr>
          <a:xfrm flipH="1" rot="10800000">
            <a:off x="4356100" y="4005263"/>
            <a:ext cx="792163" cy="19446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141" name="Shape 1141"/>
          <p:cNvCxnSpPr/>
          <p:nvPr/>
        </p:nvCxnSpPr>
        <p:spPr>
          <a:xfrm rot="10800000">
            <a:off x="5651500" y="1773238"/>
            <a:ext cx="0" cy="417671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Shape 11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Shape 114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i" id="1148" name="Shape 1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3" y="0"/>
            <a:ext cx="6300787" cy="59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9" name="Shape 1149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 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Shape 11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Shape 115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ap-fruit" id="1156" name="Shape 1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13" y="0"/>
            <a:ext cx="6805612" cy="5811838"/>
          </a:xfrm>
          <a:prstGeom prst="rect">
            <a:avLst/>
          </a:prstGeom>
          <a:noFill/>
          <a:ln>
            <a:noFill/>
          </a:ln>
        </p:spPr>
      </p:pic>
      <p:sp>
        <p:nvSpPr>
          <p:cNvPr id="1157" name="Shape 1157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hap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Shape 116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Shape 116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eelsluit" id="1164" name="Shape 1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8175" y="0"/>
            <a:ext cx="5076825" cy="609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5" name="Shape 1165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 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meel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Shape 117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Shape 117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ven" id="1172" name="Shape 1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8875" y="1719263"/>
            <a:ext cx="4286250" cy="341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3" name="Shape 1173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oven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Shape 117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Shape 117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ppeltaart_slagroom" id="1180" name="Shape 1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0"/>
            <a:ext cx="6875463" cy="514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1" name="Shape 1181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slagroom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eluidsterkte" id="196" name="Shape 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7313" y="0"/>
            <a:ext cx="3790950" cy="526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2411413" y="6021388"/>
            <a:ext cx="38163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hard – zacht (geluid)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Shape 118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Shape 118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uiker" id="1188" name="Shape 1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913" y="0"/>
            <a:ext cx="6048375" cy="60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9" name="Shape 1189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suiker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Shape 119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Shape 119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oekjes%20bakken%20008" id="1196" name="Shape 1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113" y="0"/>
            <a:ext cx="7596187" cy="5697538"/>
          </a:xfrm>
          <a:prstGeom prst="rect">
            <a:avLst/>
          </a:prstGeom>
          <a:noFill/>
          <a:ln>
            <a:noFill/>
          </a:ln>
        </p:spPr>
      </p:pic>
      <p:sp>
        <p:nvSpPr>
          <p:cNvPr id="1197" name="Shape 1197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bakken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Shape 120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Shape 120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oekjes-bakken" id="1204" name="Shape 1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" y="0"/>
            <a:ext cx="7235825" cy="5427663"/>
          </a:xfrm>
          <a:prstGeom prst="rect">
            <a:avLst/>
          </a:prstGeom>
          <a:noFill/>
          <a:ln>
            <a:noFill/>
          </a:ln>
        </p:spPr>
      </p:pic>
      <p:sp>
        <p:nvSpPr>
          <p:cNvPr id="1205" name="Shape 1205"/>
          <p:cNvSpPr txBox="1"/>
          <p:nvPr/>
        </p:nvSpPr>
        <p:spPr>
          <a:xfrm>
            <a:off x="611188" y="5732463"/>
            <a:ext cx="8208962" cy="401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nodig hebben</a:t>
            </a:r>
            <a:r>
              <a:rPr lang="nl-NL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(Wat heb ik nodig om een taart te bakken?)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Shape 12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Shape 12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0-proeven-in-het-park" id="1212" name="Shape 1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3" y="0"/>
            <a:ext cx="8064500" cy="538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Shape 1213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proeven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Shape 12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Shape 12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m1" id="1220" name="Shape 12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050" y="0"/>
            <a:ext cx="5834063" cy="5834063"/>
          </a:xfrm>
          <a:prstGeom prst="rect">
            <a:avLst/>
          </a:prstGeom>
          <a:noFill/>
          <a:ln>
            <a:noFill/>
          </a:ln>
        </p:spPr>
      </p:pic>
      <p:sp>
        <p:nvSpPr>
          <p:cNvPr id="1221" name="Shape 1221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lekker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Shape 12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Het verhaal</a:t>
            </a:r>
            <a:endParaRPr/>
          </a:p>
        </p:txBody>
      </p:sp>
      <p:sp>
        <p:nvSpPr>
          <p:cNvPr id="1227" name="Shape 12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 kan er nu voor kiezen om het prentenboek ‘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een taart voor kleine beer 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  voor te lezen, in de map van de powerpoint staat ook een powerpoint met de platen van het verhaal. Een vereenvoudigde versie van de tekst staat in de handleiding.</a:t>
            </a:r>
            <a:endParaRPr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Shape 12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1233" name="Shape 123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aardbei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ei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hap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taart</a:t>
            </a:r>
            <a:endParaRPr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Shape 12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1239" name="Shape 123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aardbei		de aardbeien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ei			de eieren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hap			de happen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taart			de taarten</a:t>
            </a:r>
            <a:endParaRPr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Shape 12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1245" name="Shape 124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oven</a:t>
            </a:r>
            <a:endParaRPr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Shape 12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1251" name="Shape 125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oven			de ovens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Zevenw_langs_waddenzee" id="205" name="Shape 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463" y="144463"/>
            <a:ext cx="4498975" cy="2995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CAIT5EOJCAW69BTUCAJ8LI4NCAQHAAN5CA6D0WIMCA0SJ0HQCARXR5CQCAXYYS7TCA1PXDO5CA51RUYMCAX2P4NCCA5DVVHHCAFJ5DQMCAQ06I6RCAK1LATTCAKRLOT0CA1KCYX7" id="206" name="Shape 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2975" y="188913"/>
            <a:ext cx="4391025" cy="291623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2405063" y="5067300"/>
            <a:ext cx="548005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lopen </a:t>
            </a:r>
            <a:r>
              <a:rPr b="1"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langs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water.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weg loopt </a:t>
            </a:r>
            <a:r>
              <a:rPr b="1"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langs </a:t>
            </a: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water.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Shape 125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- woorden</a:t>
            </a:r>
            <a:endParaRPr/>
          </a:p>
        </p:txBody>
      </p:sp>
      <p:sp>
        <p:nvSpPr>
          <p:cNvPr id="1257" name="Shape 125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Pak de 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doos en een rood blad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Herhaal alle het woorden uit de doos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Schrijf het woord: feest op het blad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Laat de kinderen alle </a:t>
            </a:r>
            <a:r>
              <a:rPr b="0" i="0" lang="nl-NL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woorden opplakken  en kleuren in hun woordenboek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angzaam_snel" id="214" name="Shape 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8538" y="0"/>
            <a:ext cx="4160837" cy="5013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2771775" y="6021388"/>
            <a:ext cx="345598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langzaam - snel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nel-t12218" id="222" name="Shape 2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0"/>
            <a:ext cx="7993063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snel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iken%20oud%20schip%202" id="230" name="Shape 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0"/>
            <a:ext cx="7740650" cy="580548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oud (hout)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Weet je nog?</a:t>
            </a:r>
            <a:endParaRPr/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 hebben we al geleerd?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familie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speelgoed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kleding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weer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8214532" id="238" name="Shape 2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0"/>
            <a:ext cx="7415213" cy="556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nieuw (hout)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_stoten" id="247" name="Shape 2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613" y="0"/>
            <a:ext cx="448945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/>
        </p:nvSpPr>
        <p:spPr>
          <a:xfrm>
            <a:off x="2627313" y="6021388"/>
            <a:ext cx="46815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tegen (stoten tegen de tafel)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beer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knop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rok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beer			de beren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knop			de knoppen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rok			de rokken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cd-speler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cd-speler			de cd-spelers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539552" y="10527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de nieuwe rok</a:t>
            </a:r>
            <a:b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Het verhaal</a:t>
            </a: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900646" y="3717032"/>
            <a:ext cx="1440160" cy="2592288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2660261" y="3717032"/>
            <a:ext cx="1440160" cy="2592288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4430272" y="3717032"/>
            <a:ext cx="1440160" cy="2592288"/>
          </a:xfrm>
          <a:prstGeom prst="rect">
            <a:avLst/>
          </a:prstGeom>
          <a:solidFill>
            <a:srgbClr val="9933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6200283" y="3726035"/>
            <a:ext cx="1440160" cy="2592288"/>
          </a:xfrm>
          <a:prstGeom prst="rect">
            <a:avLst/>
          </a:prstGeom>
          <a:solidFill>
            <a:srgbClr val="9A9ADF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Aan de slag</a:t>
            </a:r>
            <a:endParaRPr/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gaan uitbeelden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Langzaam / snel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Langs de tafel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Tegen de tafel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Hard tikken/praten , zacht tikken/praten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Tegenstelling oud / nieuw laten zien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Ter afsluiting</a:t>
            </a:r>
            <a:endParaRPr/>
          </a:p>
        </p:txBody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Stoelendans </a:t>
            </a: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(liedje op globe.yurls -&gt; cursus 1)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Woorden herhalen met de memory kaarten (even pakken uit de kast)</a:t>
            </a:r>
            <a:endParaRPr/>
          </a:p>
          <a:p>
            <a:pPr indent="-514350" lvl="0" marL="51435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TweetalCoach elkaar opdrachten geven: langzaam/snel/hard/zacht/langs/ tegen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hebben we geleerd</a:t>
            </a:r>
            <a:endParaRPr/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verhaal:  wie, doet, wat, waar?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woorden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 is dansen?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 /o/</a:t>
            </a:r>
            <a:endParaRPr/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drop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sop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tong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Dag 2</a:t>
            </a:r>
            <a:endParaRPr/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weet je het nog?</a:t>
            </a:r>
            <a:endParaRPr/>
          </a:p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beer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rok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dansen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ga je leren?</a:t>
            </a:r>
            <a:endParaRPr/>
          </a:p>
        </p:txBody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Drinken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Tafel dekken</a:t>
            </a:r>
            <a:endParaRPr/>
          </a:p>
        </p:txBody>
      </p:sp>
      <p:pic>
        <p:nvPicPr>
          <p:cNvPr id="318" name="Shape 3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056" y="2831592"/>
            <a:ext cx="3477133" cy="3477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eestmaaltijd099" id="325" name="Shape 3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" y="0"/>
            <a:ext cx="6985000" cy="5551488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Shape 333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 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drinken</a:t>
            </a:r>
            <a:endParaRPr/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1643" y="548982"/>
            <a:ext cx="3366120" cy="5049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 /o/</a:t>
            </a:r>
            <a:endParaRPr/>
          </a:p>
        </p:txBody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drop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sop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tong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klankversje</a:t>
            </a:r>
            <a:endParaRPr/>
          </a:p>
        </p:txBody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olleke bolleke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rebu solleke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olleke bolleke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knol</a:t>
            </a:r>
            <a:endParaRPr/>
          </a:p>
        </p:txBody>
      </p:sp>
      <p:pic>
        <p:nvPicPr>
          <p:cNvPr id="347" name="Shape 3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6016" y="3617488"/>
            <a:ext cx="3733800" cy="26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klankversje</a:t>
            </a:r>
            <a:endParaRPr/>
          </a:p>
        </p:txBody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hop hop hop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paardje in galop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 je wel wat harder lopen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het zakje haver op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gaan we lopen in galop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hop hop hop hop hop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Shape 354"/>
          <p:cNvPicPr preferRelativeResize="0"/>
          <p:nvPr/>
        </p:nvPicPr>
        <p:blipFill rotWithShape="1">
          <a:blip r:embed="rId3">
            <a:alphaModFix/>
          </a:blip>
          <a:srcRect b="11742" l="0" r="0" t="11769"/>
          <a:stretch/>
        </p:blipFill>
        <p:spPr>
          <a:xfrm>
            <a:off x="5652120" y="4293097"/>
            <a:ext cx="3263569" cy="187220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 /e/</a:t>
            </a:r>
            <a:endParaRPr/>
          </a:p>
        </p:txBody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bed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weg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hemd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fles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mep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klankversje</a:t>
            </a:r>
            <a:endParaRPr/>
          </a:p>
        </p:txBody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 ben net in bed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daar klinkt een trompet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tet-te-tet-te-tet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klankversje</a:t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olleke bolleke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rebu solleke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olleke bolleke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knol</a:t>
            </a:r>
            <a:endParaRPr/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6016" y="3617488"/>
            <a:ext cx="3733800" cy="26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klankversje</a:t>
            </a:r>
            <a:b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ekkie rekkie zat op het hekkie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ekkie rekkie brak zijn nekkie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 is niet ene timmerman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ekkie rekkie maken kan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eker%204-092" id="379" name="Shape 3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150" y="0"/>
            <a:ext cx="5673725" cy="6119813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Shape 380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beker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opie (2) van FrisCordellaBordGroen-9" id="387" name="Shape 3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3" y="0"/>
            <a:ext cx="5976937" cy="5976938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Shape 388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bord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Shape 39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opie (2) van MES" id="395" name="Shape 3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8538" y="0"/>
            <a:ext cx="4535487" cy="6021388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Shape 396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Shape 40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opie van LEPEL" id="403" name="Shape 4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975" y="0"/>
            <a:ext cx="4462463" cy="594995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Shape 404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lepel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ork" id="411" name="Shape 4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2275" y="0"/>
            <a:ext cx="4143375" cy="5516563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Shape 412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vork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Shape 4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opie (4) van images" id="419" name="Shape 4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6238" y="0"/>
            <a:ext cx="2614612" cy="496887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Shape 420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bestek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Aan de slag</a:t>
            </a:r>
            <a:endParaRPr/>
          </a:p>
        </p:txBody>
      </p:sp>
      <p:sp>
        <p:nvSpPr>
          <p:cNvPr id="426" name="Shape 4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Tafel dekken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Verdelen</a:t>
            </a:r>
            <a:endParaRPr/>
          </a:p>
        </p:txBody>
      </p:sp>
      <p:sp>
        <p:nvSpPr>
          <p:cNvPr id="432" name="Shape 43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eten</a:t>
            </a:r>
            <a:endParaRPr/>
          </a:p>
        </p:txBody>
      </p:sp>
      <p:sp>
        <p:nvSpPr>
          <p:cNvPr id="433" name="Shape 43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Benoem de dia’s en leg de materialen in 2 kolommen</a:t>
            </a:r>
            <a:endParaRPr/>
          </a:p>
        </p:txBody>
      </p:sp>
      <p:sp>
        <p:nvSpPr>
          <p:cNvPr id="434" name="Shape 43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drinken</a:t>
            </a:r>
            <a:endParaRPr/>
          </a:p>
        </p:txBody>
      </p:sp>
      <p:sp>
        <p:nvSpPr>
          <p:cNvPr id="435" name="Shape 43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nl-N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Benoem de dia’s en leg de materialen in 2 kolommen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Shape 44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opie (6) van Boter_(kuipje)" id="442" name="Shape 4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113" y="0"/>
            <a:ext cx="7380287" cy="5535613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Shape 443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boter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klankversje</a:t>
            </a:r>
            <a:endParaRPr/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hop hop hop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paardje in galop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 je wel wat harder lopen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het zakje haver op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gaan we lopen in galop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hop hop hop hop hop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 b="11742" l="0" r="0" t="11769"/>
          <a:stretch/>
        </p:blipFill>
        <p:spPr>
          <a:xfrm>
            <a:off x="5652120" y="4293097"/>
            <a:ext cx="3263569" cy="187220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Shape 44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ip" id="450" name="Shape 4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4075" y="0"/>
            <a:ext cx="5332413" cy="5949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Shape 451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kip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Shape 45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opie van koffie" id="458" name="Shape 4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913" y="0"/>
            <a:ext cx="5400675" cy="47498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Shape 459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koffie</a:t>
            </a:r>
            <a:endParaRPr/>
          </a:p>
        </p:txBody>
      </p:sp>
      <p:pic>
        <p:nvPicPr>
          <p:cNvPr descr="kopjekoffie12" id="460" name="Shape 4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0288" y="5235575"/>
            <a:ext cx="1512887" cy="118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Shape 46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imonadeLaVarenne2" id="467" name="Shape 4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4438" y="0"/>
            <a:ext cx="4210050" cy="5516563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Shape 468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limonade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Shape 47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opie van patat" id="475" name="Shape 4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188913"/>
            <a:ext cx="4608513" cy="346075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Shape 476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patat</a:t>
            </a:r>
            <a:endParaRPr/>
          </a:p>
        </p:txBody>
      </p:sp>
      <p:pic>
        <p:nvPicPr>
          <p:cNvPr descr="patat14" id="477" name="Shape 4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04025" y="1989138"/>
            <a:ext cx="1951038" cy="2722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Shape 48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opie (2) van rijst_1_1235472193" id="484" name="Shape 4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4075" y="0"/>
            <a:ext cx="5437188" cy="5437188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Shape 485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rijst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Shape 49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opie van thee" id="492" name="Shape 4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7313" y="0"/>
            <a:ext cx="3760787" cy="5013325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Shape 493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thee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Shape 49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1256" id="500" name="Shape 5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" y="0"/>
            <a:ext cx="7812088" cy="4760913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Shape 501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vis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Shape 50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lees2" id="508" name="Shape 5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13" y="0"/>
            <a:ext cx="7885112" cy="5913438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Shape 509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vlees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Shape 5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oedsel6" id="516" name="Shape 5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0"/>
            <a:ext cx="7019925" cy="5614988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Shape 517"/>
          <p:cNvSpPr txBox="1"/>
          <p:nvPr/>
        </p:nvSpPr>
        <p:spPr>
          <a:xfrm>
            <a:off x="2411413" y="6021388"/>
            <a:ext cx="44656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 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voedsel – de groenten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Shape 5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opie (6) van drinken" id="524" name="Shape 5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2275" y="0"/>
            <a:ext cx="5483225" cy="6021388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Shape 525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drinken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 /e/</a:t>
            </a:r>
            <a:endParaRPr/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bed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weg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hemd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fles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mep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Shape 5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opie (4) van eten" id="532" name="Shape 5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450" y="0"/>
            <a:ext cx="65420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Shape 533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Shape 53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0-proeven-in-het-park" id="540" name="Shape 5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3" y="0"/>
            <a:ext cx="8064500" cy="5381625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Shape 541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proeven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Shape 54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ZnRKeJ" id="548" name="Shape 5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0563" y="0"/>
            <a:ext cx="4643437" cy="406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_dsc0434" id="549" name="Shape 5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810000" cy="5686425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Shape 550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vies - lekker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Uitbeelden / knippen plakken</a:t>
            </a:r>
            <a:endParaRPr/>
          </a:p>
        </p:txBody>
      </p:sp>
      <p:sp>
        <p:nvSpPr>
          <p:cNvPr id="556" name="Shape 55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Hmmmmm, dit vind ik lekker!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Bah! Dit vind ik vies!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562" name="Shape 56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bord			de borden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kip			de kippen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mes			de messen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vork			de vorken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568" name="Shape 56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bord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kip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mes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vork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574" name="Shape 57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beker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lepel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580" name="Shape 58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beker			de bekers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lepel			de lepels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hebben we geleerd</a:t>
            </a:r>
            <a:endParaRPr/>
          </a:p>
        </p:txBody>
      </p:sp>
      <p:sp>
        <p:nvSpPr>
          <p:cNvPr id="586" name="Shape 58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Teken jouw lievelingseten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Dag 3</a:t>
            </a:r>
            <a:endParaRPr/>
          </a:p>
        </p:txBody>
      </p:sp>
      <p:sp>
        <p:nvSpPr>
          <p:cNvPr id="592" name="Shape 59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ansen" id="128" name="Shape 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0863" y="335675"/>
            <a:ext cx="4259400" cy="55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457200" y="6021388"/>
            <a:ext cx="57705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Woord van de dag:     dansen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hebben we geleerd?</a:t>
            </a:r>
            <a:endParaRPr/>
          </a:p>
        </p:txBody>
      </p:sp>
      <p:sp>
        <p:nvSpPr>
          <p:cNvPr id="598" name="Shape 59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eten / drinken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tafel dekken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lekker/ vies</a:t>
            </a:r>
            <a:endParaRPr/>
          </a:p>
        </p:txBody>
      </p:sp>
      <p:pic>
        <p:nvPicPr>
          <p:cNvPr id="599" name="Shape 5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056" y="2831592"/>
            <a:ext cx="3477133" cy="3477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 /o/</a:t>
            </a:r>
            <a:endParaRPr/>
          </a:p>
        </p:txBody>
      </p:sp>
      <p:sp>
        <p:nvSpPr>
          <p:cNvPr id="605" name="Shape 60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drop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sop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tong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klankversje</a:t>
            </a:r>
            <a:endParaRPr/>
          </a:p>
        </p:txBody>
      </p:sp>
      <p:sp>
        <p:nvSpPr>
          <p:cNvPr id="611" name="Shape 6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olleke bolleke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rebu solleke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olleke bolleke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knol</a:t>
            </a:r>
            <a:endParaRPr/>
          </a:p>
        </p:txBody>
      </p:sp>
      <p:pic>
        <p:nvPicPr>
          <p:cNvPr id="612" name="Shape 6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6016" y="3617488"/>
            <a:ext cx="3733800" cy="26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klankversje</a:t>
            </a:r>
            <a:endParaRPr/>
          </a:p>
        </p:txBody>
      </p:sp>
      <p:sp>
        <p:nvSpPr>
          <p:cNvPr id="618" name="Shape 6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hop hop hop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paardje in galop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 je wel wat harder lopen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het zakje haver op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gaan we lopen in galop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hop hop hop hop hop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9" name="Shape 619"/>
          <p:cNvPicPr preferRelativeResize="0"/>
          <p:nvPr/>
        </p:nvPicPr>
        <p:blipFill rotWithShape="1">
          <a:blip r:embed="rId3">
            <a:alphaModFix/>
          </a:blip>
          <a:srcRect b="11742" l="0" r="0" t="11769"/>
          <a:stretch/>
        </p:blipFill>
        <p:spPr>
          <a:xfrm>
            <a:off x="5652120" y="4293097"/>
            <a:ext cx="3263569" cy="187220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 /e/</a:t>
            </a:r>
            <a:endParaRPr/>
          </a:p>
        </p:txBody>
      </p:sp>
      <p:sp>
        <p:nvSpPr>
          <p:cNvPr id="625" name="Shape 6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bed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weg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hemd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fles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mep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klankversje</a:t>
            </a:r>
            <a:endParaRPr/>
          </a:p>
        </p:txBody>
      </p:sp>
      <p:sp>
        <p:nvSpPr>
          <p:cNvPr id="631" name="Shape 6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 ben net in bed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daar klinkt een trompet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tet-te-tet-te-tet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Shape 6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peeltuin2" id="638" name="Shape 6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324975" cy="59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Shape 639"/>
          <p:cNvSpPr txBox="1"/>
          <p:nvPr/>
        </p:nvSpPr>
        <p:spPr>
          <a:xfrm>
            <a:off x="1907704" y="6021388"/>
            <a:ext cx="71287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woord van de dag:     de speeltuin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Shape 64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peeltuin2" id="646" name="Shape 6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324975" cy="59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Shape 647"/>
          <p:cNvSpPr txBox="1"/>
          <p:nvPr/>
        </p:nvSpPr>
        <p:spPr>
          <a:xfrm>
            <a:off x="1907704" y="6021388"/>
            <a:ext cx="71287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 jij wel eens in een speeltuin geweest?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Shape 65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eike_op_de_glijbaan" id="654" name="Shape 6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8888" y="0"/>
            <a:ext cx="6659562" cy="49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Shape 655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glijbaan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Shape 66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limrek" id="662" name="Shape 6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513" y="0"/>
            <a:ext cx="4481512" cy="5445125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Shape 663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klimrek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filmpje</a:t>
            </a:r>
            <a:endParaRPr/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nl-NL"/>
              <a:t>a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(evolution of dance 5.51 min, in dit filmpje zie je de ontwikkeling van de dans van oertijd tot nu)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Shape 66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titled" id="670" name="Shape 6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3" y="0"/>
            <a:ext cx="5688012" cy="5688013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Shape 671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wip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Shape 67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ra-springtouw" id="678" name="Shape 6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375" y="0"/>
            <a:ext cx="6084888" cy="6084888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Shape 679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</a:t>
            </a: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springtouw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Shape 68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olderkar" id="686" name="Shape 6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088" y="0"/>
            <a:ext cx="7451725" cy="558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Shape 687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kar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Shape 69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tuntmotorrijders" id="694" name="Shape 6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988" y="0"/>
            <a:ext cx="7056437" cy="4860925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Shape 695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durven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Shape 70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Shape 702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duwen </a:t>
            </a:r>
            <a:endParaRPr/>
          </a:p>
        </p:txBody>
      </p:sp>
      <p:pic>
        <p:nvPicPr>
          <p:cNvPr descr="http://previews.123rf.com/images/shotsstudio/shotsstudio1107/shotsstudio110700038/9937399-young-handsome-man-pushing-his-girlfriend-on-a-swing-Stock-Photo.jpg" id="703" name="Shape 7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64" y="1417638"/>
            <a:ext cx="5851129" cy="390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Shape 70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julian_klimrek" id="710" name="Shape 7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975" y="0"/>
            <a:ext cx="4021138" cy="5373688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Shape 711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klimmen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Shape 7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rekken-t11675" id="718" name="Shape 7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0"/>
            <a:ext cx="7885113" cy="5583238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Shape 719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trekken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Shape 725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zin hebben in </a:t>
            </a:r>
            <a:endParaRPr/>
          </a:p>
        </p:txBody>
      </p:sp>
      <p:pic>
        <p:nvPicPr>
          <p:cNvPr descr="patat14" id="726" name="Shape 7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3575" y="620713"/>
            <a:ext cx="3273425" cy="4567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Shape 73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lat_large" id="733" name="Shape 7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0"/>
            <a:ext cx="7812088" cy="51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Shape 734"/>
          <p:cNvSpPr txBox="1"/>
          <p:nvPr/>
        </p:nvSpPr>
        <p:spPr>
          <a:xfrm>
            <a:off x="1116013" y="5300663"/>
            <a:ext cx="6480175" cy="1385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(naar) boven  	-  (naar) beneden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omhoog		-   omlaag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			-   neer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Shape 7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Jumpsuit-wijd-korte-pijpjes-paars-met-bloemen" id="741" name="Shape 7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350" y="0"/>
            <a:ext cx="6121400" cy="61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Shape 742"/>
          <p:cNvSpPr txBox="1"/>
          <p:nvPr/>
        </p:nvSpPr>
        <p:spPr>
          <a:xfrm>
            <a:off x="2771800" y="6021388"/>
            <a:ext cx="6372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Wijd             (met de benen wijd staan)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eer" id="143" name="Shape 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8538" y="0"/>
            <a:ext cx="4652962" cy="501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3708400" y="6021388"/>
            <a:ext cx="251936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beer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Shape 74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tarterbramboy999-wereld-klok-1264322605" id="749" name="Shape 7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762500" cy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lok375" id="750" name="Shape 7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463" y="188913"/>
            <a:ext cx="4291012" cy="4291012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Shape 751"/>
          <p:cNvSpPr txBox="1"/>
          <p:nvPr/>
        </p:nvSpPr>
        <p:spPr>
          <a:xfrm>
            <a:off x="2484438" y="6021388"/>
            <a:ext cx="46799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vanmorgen - vanmiddag </a:t>
            </a:r>
            <a:endParaRPr/>
          </a:p>
        </p:txBody>
      </p:sp>
      <p:cxnSp>
        <p:nvCxnSpPr>
          <p:cNvPr id="752" name="Shape 752"/>
          <p:cNvCxnSpPr/>
          <p:nvPr/>
        </p:nvCxnSpPr>
        <p:spPr>
          <a:xfrm rot="10800000">
            <a:off x="2987675" y="4437063"/>
            <a:ext cx="1152525" cy="15128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753" name="Shape 753"/>
          <p:cNvCxnSpPr/>
          <p:nvPr/>
        </p:nvCxnSpPr>
        <p:spPr>
          <a:xfrm flipH="1" rot="10800000">
            <a:off x="5651500" y="4581525"/>
            <a:ext cx="1081088" cy="1511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759" name="Shape 75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glijbaan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kar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klimrek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speeltuin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springtouw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wip</a:t>
            </a:r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meervoud</a:t>
            </a:r>
            <a:endParaRPr/>
          </a:p>
        </p:txBody>
      </p:sp>
      <p:sp>
        <p:nvSpPr>
          <p:cNvPr id="765" name="Shape 76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glijbaan		de glijbanen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kar			de karren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klimrek		de klimrekken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speeltuin		de speeltuinen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springtouw		de springtouwen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wip			de wippen</a:t>
            </a:r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 txBox="1"/>
          <p:nvPr>
            <p:ph type="title"/>
          </p:nvPr>
        </p:nvSpPr>
        <p:spPr>
          <a:xfrm>
            <a:off x="539552" y="10527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sem en igor in de speeltuin</a:t>
            </a:r>
            <a:b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Het verhaal</a:t>
            </a:r>
            <a:endParaRPr/>
          </a:p>
        </p:txBody>
      </p:sp>
      <p:sp>
        <p:nvSpPr>
          <p:cNvPr id="771" name="Shape 771"/>
          <p:cNvSpPr/>
          <p:nvPr/>
        </p:nvSpPr>
        <p:spPr>
          <a:xfrm>
            <a:off x="900646" y="3717032"/>
            <a:ext cx="1440160" cy="2592288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Shape 772"/>
          <p:cNvSpPr/>
          <p:nvPr/>
        </p:nvSpPr>
        <p:spPr>
          <a:xfrm>
            <a:off x="2660261" y="3717032"/>
            <a:ext cx="1440160" cy="2592288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Shape 773"/>
          <p:cNvSpPr/>
          <p:nvPr/>
        </p:nvSpPr>
        <p:spPr>
          <a:xfrm>
            <a:off x="4430272" y="3717032"/>
            <a:ext cx="1440160" cy="2592288"/>
          </a:xfrm>
          <a:prstGeom prst="rect">
            <a:avLst/>
          </a:prstGeom>
          <a:solidFill>
            <a:srgbClr val="9933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Shape 774"/>
          <p:cNvSpPr/>
          <p:nvPr/>
        </p:nvSpPr>
        <p:spPr>
          <a:xfrm>
            <a:off x="6200283" y="3726035"/>
            <a:ext cx="1440160" cy="2592288"/>
          </a:xfrm>
          <a:prstGeom prst="rect">
            <a:avLst/>
          </a:prstGeom>
          <a:solidFill>
            <a:srgbClr val="9A9ADF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grammatica</a:t>
            </a:r>
            <a:endParaRPr/>
          </a:p>
        </p:txBody>
      </p:sp>
      <p:sp>
        <p:nvSpPr>
          <p:cNvPr id="780" name="Shape 78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Igor duwt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Igor klimt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Igor glijdt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 staat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 wacht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 trekt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 valt</a:t>
            </a:r>
            <a:endParaRPr/>
          </a:p>
        </p:txBody>
      </p:sp>
      <p:sp>
        <p:nvSpPr>
          <p:cNvPr id="781" name="Shape 781"/>
          <p:cNvSpPr/>
          <p:nvPr/>
        </p:nvSpPr>
        <p:spPr>
          <a:xfrm>
            <a:off x="4396561" y="2348880"/>
            <a:ext cx="1440160" cy="2592288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Shape 782"/>
          <p:cNvSpPr/>
          <p:nvPr/>
        </p:nvSpPr>
        <p:spPr>
          <a:xfrm>
            <a:off x="6156176" y="2348880"/>
            <a:ext cx="1440160" cy="2592288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88A3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 hebben we geleerd?</a:t>
            </a:r>
            <a:endParaRPr/>
          </a:p>
        </p:txBody>
      </p:sp>
      <p:sp>
        <p:nvSpPr>
          <p:cNvPr id="788" name="Shape 78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Herhaal de woordkaarten – mix en ruil</a:t>
            </a:r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Dag 4</a:t>
            </a:r>
            <a:endParaRPr/>
          </a:p>
        </p:txBody>
      </p:sp>
      <p:sp>
        <p:nvSpPr>
          <p:cNvPr id="794" name="Shape 79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Shape 79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Klankoefeningen /o/</a:t>
            </a:r>
            <a:endParaRPr/>
          </a:p>
        </p:txBody>
      </p:sp>
      <p:sp>
        <p:nvSpPr>
          <p:cNvPr id="800" name="Shape 80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hond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tong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drop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bord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vork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stop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hape 80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klankversje</a:t>
            </a:r>
            <a:endParaRPr/>
          </a:p>
        </p:txBody>
      </p:sp>
      <p:sp>
        <p:nvSpPr>
          <p:cNvPr id="806" name="Shape 80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olleke bolleke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rebu solleke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olleke bolleke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knol</a:t>
            </a:r>
            <a:endParaRPr/>
          </a:p>
        </p:txBody>
      </p:sp>
      <p:pic>
        <p:nvPicPr>
          <p:cNvPr id="807" name="Shape 8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6016" y="3617488"/>
            <a:ext cx="3733800" cy="26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Shape 8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klankversje</a:t>
            </a:r>
            <a:endParaRPr/>
          </a:p>
        </p:txBody>
      </p:sp>
      <p:sp>
        <p:nvSpPr>
          <p:cNvPr id="813" name="Shape 8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hop hop hop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paardje in galop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 je wel wat harder lopen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het zakje haver op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gaan we lopen in galop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nl-N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hop hop hop hop hop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4" name="Shape 814"/>
          <p:cNvPicPr preferRelativeResize="0"/>
          <p:nvPr/>
        </p:nvPicPr>
        <p:blipFill rotWithShape="1">
          <a:blip r:embed="rId3">
            <a:alphaModFix/>
          </a:blip>
          <a:srcRect b="11742" l="0" r="0" t="11769"/>
          <a:stretch/>
        </p:blipFill>
        <p:spPr>
          <a:xfrm>
            <a:off x="5652120" y="4293097"/>
            <a:ext cx="3263569" cy="187220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